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29" r:id="rId1"/>
  </p:sldMasterIdLst>
  <p:sldIdLst>
    <p:sldId id="256" r:id="rId2"/>
    <p:sldId id="257" r:id="rId3"/>
    <p:sldId id="258" r:id="rId4"/>
    <p:sldId id="261" r:id="rId5"/>
    <p:sldId id="264" r:id="rId6"/>
    <p:sldId id="259" r:id="rId7"/>
    <p:sldId id="262" r:id="rId8"/>
    <p:sldId id="263" r:id="rId9"/>
    <p:sldId id="265" r:id="rId10"/>
    <p:sldId id="26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6813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880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512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21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44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2/29/2020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397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2/29/2020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181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2/29/2020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693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2/29/2020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16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331444B-B92B-4E27-8C94-BB93EAF5CB18}" type="datetimeFigureOut">
              <a:rPr lang="en-US" smtClean="0"/>
              <a:t>2/29/2020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385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2/29/2020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162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330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Greve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Um debate necessário para organizar a luta da nossa categoria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718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Tempos de greve... Quando fazer uma greve?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Greve é </a:t>
            </a:r>
            <a:r>
              <a:rPr lang="pt-BR" dirty="0" smtClean="0"/>
              <a:t>a ultima instancia</a:t>
            </a:r>
            <a:r>
              <a:rPr lang="pt-BR" dirty="0" smtClean="0"/>
              <a:t>?...</a:t>
            </a:r>
          </a:p>
          <a:p>
            <a:endParaRPr lang="pt-BR" dirty="0" smtClean="0"/>
          </a:p>
          <a:p>
            <a:r>
              <a:rPr lang="pt-BR" dirty="0" smtClean="0"/>
              <a:t>Quando o governo está forte ou fraco</a:t>
            </a:r>
            <a:r>
              <a:rPr lang="pt-BR" dirty="0" smtClean="0"/>
              <a:t>?...</a:t>
            </a:r>
          </a:p>
          <a:p>
            <a:endParaRPr lang="pt-BR" dirty="0" smtClean="0"/>
          </a:p>
          <a:p>
            <a:r>
              <a:rPr lang="pt-BR" dirty="0" smtClean="0"/>
              <a:t>Só se faz greve quando esgotaram todas as negociações</a:t>
            </a:r>
            <a:r>
              <a:rPr lang="pt-BR" dirty="0" smtClean="0"/>
              <a:t>?....</a:t>
            </a:r>
          </a:p>
          <a:p>
            <a:endParaRPr lang="pt-BR" dirty="0"/>
          </a:p>
          <a:p>
            <a:r>
              <a:rPr lang="pt-BR" sz="4400" dirty="0" smtClean="0"/>
              <a:t>Quando </a:t>
            </a:r>
            <a:r>
              <a:rPr lang="pt-BR" sz="4400" dirty="0"/>
              <a:t>Fazer </a:t>
            </a:r>
            <a:r>
              <a:rPr lang="pt-BR" sz="4400" dirty="0" smtClean="0"/>
              <a:t>a NOSSA </a:t>
            </a:r>
            <a:r>
              <a:rPr lang="pt-BR" sz="4400" dirty="0"/>
              <a:t>greve?????????</a:t>
            </a:r>
            <a:endParaRPr lang="pt-BR" sz="4400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58784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é greve?</a:t>
            </a:r>
            <a:endParaRPr lang="pt-BR" dirty="0"/>
          </a:p>
        </p:txBody>
      </p:sp>
      <p:pic>
        <p:nvPicPr>
          <p:cNvPr id="1032" name="Picture 8" descr="https://www.nenoticias.com.br/wp-content/uploads/2020/02/petroleiros-greve-fev-2020-1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592" y="1846263"/>
            <a:ext cx="6031142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662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Definição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dirty="0" smtClean="0"/>
              <a:t>Greve é o único momento em que os trabalhadores conseguem exercer o controle de sua capacidade de trabalho de forma autônoma no exercício de sua atividade profissional</a:t>
            </a:r>
            <a:r>
              <a:rPr lang="pt-BR" dirty="0" smtClean="0"/>
              <a:t>. (Ricardo Antunes)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Coleção primeiros passos-  Greve</a:t>
            </a:r>
            <a:endParaRPr lang="pt-BR" dirty="0"/>
          </a:p>
        </p:txBody>
      </p:sp>
      <p:pic>
        <p:nvPicPr>
          <p:cNvPr id="3074" name="Picture 2" descr="Resultado de imagem para piquete trabalhador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109" y="2242868"/>
            <a:ext cx="4934310" cy="349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93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Greve e luta: Capital X Trabalho</a:t>
            </a:r>
            <a:endParaRPr lang="pt-BR" dirty="0"/>
          </a:p>
        </p:txBody>
      </p:sp>
      <p:pic>
        <p:nvPicPr>
          <p:cNvPr id="2050" name="Picture 2" descr="Resultado de imagem para patrao trabalhador charge cabo de guerr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7919" y="2733675"/>
            <a:ext cx="487680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 smtClean="0"/>
              <a:t>Pilares do capitalismo:</a:t>
            </a:r>
          </a:p>
          <a:p>
            <a:endParaRPr lang="pt-BR" dirty="0"/>
          </a:p>
          <a:p>
            <a:r>
              <a:rPr lang="pt-BR" dirty="0" smtClean="0"/>
              <a:t>1.Propriedade privada de meios de produção;</a:t>
            </a:r>
          </a:p>
          <a:p>
            <a:endParaRPr lang="pt-BR" dirty="0"/>
          </a:p>
          <a:p>
            <a:r>
              <a:rPr lang="pt-BR" dirty="0" smtClean="0"/>
              <a:t>2. Compra e venda de mercadorias, em especial, a principal mercadoria: Força de trabalho;</a:t>
            </a:r>
          </a:p>
          <a:p>
            <a:endParaRPr lang="pt-BR" dirty="0"/>
          </a:p>
          <a:p>
            <a:r>
              <a:rPr lang="pt-BR" dirty="0" smtClean="0"/>
              <a:t>3. Subordinação e controle da Força de Trabalho- Hierarquização;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79924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importância da nossa greve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42760" y="2039196"/>
            <a:ext cx="4404359" cy="3756660"/>
          </a:xfrm>
          <a:prstGeom prst="rect">
            <a:avLst/>
          </a:prstGeom>
        </p:spPr>
      </p:pic>
      <p:pic>
        <p:nvPicPr>
          <p:cNvPr id="3074" name="Picture 2" descr="https://horadopovo.com.br/wp-content/uploads/2019/06/professores-greve-Romerito-Ponte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1965959"/>
            <a:ext cx="4938712" cy="390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855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greve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Greve por local de trabalho;</a:t>
            </a:r>
          </a:p>
          <a:p>
            <a:endParaRPr lang="pt-BR" dirty="0"/>
          </a:p>
          <a:p>
            <a:r>
              <a:rPr lang="pt-BR" dirty="0" smtClean="0"/>
              <a:t>Greve por categoria;</a:t>
            </a:r>
          </a:p>
          <a:p>
            <a:endParaRPr lang="pt-BR" dirty="0"/>
          </a:p>
          <a:p>
            <a:r>
              <a:rPr lang="pt-BR" dirty="0" smtClean="0"/>
              <a:t>Greve ramo;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Greve </a:t>
            </a:r>
            <a:r>
              <a:rPr lang="pt-BR" dirty="0" err="1" smtClean="0"/>
              <a:t>intercategorias</a:t>
            </a:r>
            <a:r>
              <a:rPr lang="pt-BR" dirty="0" smtClean="0"/>
              <a:t>;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Greve Geral;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2052" name="Picture 4" descr="Resultado de imagem para greve geral 191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842" y="2156603"/>
            <a:ext cx="5263837" cy="379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023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Greve no SINASEFE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1. Condições de trabalho- salário;</a:t>
            </a:r>
          </a:p>
          <a:p>
            <a:r>
              <a:rPr lang="pt-BR" dirty="0" smtClean="0"/>
              <a:t>Extinção de cargos- decretos;</a:t>
            </a:r>
          </a:p>
          <a:p>
            <a:r>
              <a:rPr lang="pt-BR" dirty="0" smtClean="0"/>
              <a:t>Sobrecarga de trabalho e concurso público;</a:t>
            </a:r>
          </a:p>
          <a:p>
            <a:r>
              <a:rPr lang="pt-BR" dirty="0" smtClean="0"/>
              <a:t>Controle do trabalho- ponto eletrônico, licença capacitação;</a:t>
            </a:r>
          </a:p>
          <a:p>
            <a:r>
              <a:rPr lang="pt-BR" dirty="0" smtClean="0"/>
              <a:t>2. Reforma administrativa;</a:t>
            </a:r>
            <a:endParaRPr lang="pt-BR" dirty="0"/>
          </a:p>
          <a:p>
            <a:r>
              <a:rPr lang="pt-BR" dirty="0"/>
              <a:t>3</a:t>
            </a:r>
            <a:r>
              <a:rPr lang="pt-BR" dirty="0" smtClean="0"/>
              <a:t>. Future-se;</a:t>
            </a:r>
          </a:p>
          <a:p>
            <a:r>
              <a:rPr lang="pt-BR" dirty="0" smtClean="0"/>
              <a:t>4. Militarização da educação/ Escola sem partido/ Reforma do ensino médio- BNCC;</a:t>
            </a:r>
          </a:p>
          <a:p>
            <a:r>
              <a:rPr lang="pt-BR" dirty="0" smtClean="0"/>
              <a:t>5. Emenda </a:t>
            </a:r>
            <a:r>
              <a:rPr lang="pt-BR" dirty="0" err="1" smtClean="0"/>
              <a:t>Constituicional</a:t>
            </a:r>
            <a:r>
              <a:rPr lang="pt-BR" dirty="0" smtClean="0"/>
              <a:t> 95 e verbas para os institutos.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563150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Qual é a fonte dos ataques?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 smtClean="0"/>
              <a:t> </a:t>
            </a:r>
          </a:p>
          <a:p>
            <a:r>
              <a:rPr lang="pt-BR" dirty="0" smtClean="0"/>
              <a:t>Realinhamento político da rede federal </a:t>
            </a:r>
          </a:p>
          <a:p>
            <a:r>
              <a:rPr lang="pt-BR" dirty="0" smtClean="0"/>
              <a:t>(Governo + Empresários + Gestores)</a:t>
            </a:r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Autonomia sindical;</a:t>
            </a:r>
            <a:endParaRPr lang="pt-BR" dirty="0"/>
          </a:p>
        </p:txBody>
      </p:sp>
      <p:sp>
        <p:nvSpPr>
          <p:cNvPr id="14" name="AutoShape 2" descr="Resultado de imagem para individuo cercado  charge"/>
          <p:cNvSpPr>
            <a:spLocks noChangeAspect="1" noChangeArrowheads="1"/>
          </p:cNvSpPr>
          <p:nvPr/>
        </p:nvSpPr>
        <p:spPr bwMode="auto">
          <a:xfrm>
            <a:off x="3566159" y="2389517"/>
            <a:ext cx="1980626" cy="88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" name="AutoShape 4" descr="Resultado de imagem para individuo cercado  char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0" name="Picture 6" descr="Charge: Laer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330" y="2061713"/>
            <a:ext cx="3976777" cy="391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289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</a:t>
            </a:r>
            <a:r>
              <a:rPr lang="pt-BR" dirty="0" smtClean="0"/>
              <a:t>enários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Categoria dividida;</a:t>
            </a:r>
          </a:p>
          <a:p>
            <a:r>
              <a:rPr lang="pt-BR" dirty="0" smtClean="0"/>
              <a:t>Medo;</a:t>
            </a:r>
          </a:p>
          <a:p>
            <a:r>
              <a:rPr lang="pt-BR" dirty="0" smtClean="0"/>
              <a:t>Apatia</a:t>
            </a:r>
          </a:p>
          <a:p>
            <a:r>
              <a:rPr lang="pt-BR" dirty="0" smtClean="0"/>
              <a:t>Setor mais avançado;</a:t>
            </a:r>
          </a:p>
          <a:p>
            <a:endParaRPr lang="pt-BR" dirty="0"/>
          </a:p>
          <a:p>
            <a:r>
              <a:rPr lang="pt-BR" dirty="0" smtClean="0"/>
              <a:t>Greve pra dentro e pra fora;</a:t>
            </a:r>
          </a:p>
          <a:p>
            <a:r>
              <a:rPr lang="pt-BR" dirty="0" smtClean="0"/>
              <a:t>Greve com mobilização</a:t>
            </a:r>
          </a:p>
          <a:p>
            <a:r>
              <a:rPr lang="pt-BR" dirty="0" smtClean="0"/>
              <a:t>Dia 18 de março, puxar e potencializar a greve!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236865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124</TotalTime>
  <Words>289</Words>
  <Application>Microsoft Office PowerPoint</Application>
  <PresentationFormat>Widescreen</PresentationFormat>
  <Paragraphs>60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Retrospectiva</vt:lpstr>
      <vt:lpstr>Greve</vt:lpstr>
      <vt:lpstr>O que é greve?</vt:lpstr>
      <vt:lpstr>Definição</vt:lpstr>
      <vt:lpstr>Greve e luta: Capital X Trabalho</vt:lpstr>
      <vt:lpstr>A importância da nossa greve</vt:lpstr>
      <vt:lpstr>Tipos de greve</vt:lpstr>
      <vt:lpstr>Greve no SINASEFE </vt:lpstr>
      <vt:lpstr>Qual é a fonte dos ataques?</vt:lpstr>
      <vt:lpstr>Cenários</vt:lpstr>
      <vt:lpstr>Tempos de greve... Quando fazer uma greve?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Greve</dc:title>
  <dc:creator>Sinasefe-Ifsul</dc:creator>
  <cp:lastModifiedBy>Sinasefe-Ifsul</cp:lastModifiedBy>
  <cp:revision>16</cp:revision>
  <dcterms:created xsi:type="dcterms:W3CDTF">2020-02-29T12:38:39Z</dcterms:created>
  <dcterms:modified xsi:type="dcterms:W3CDTF">2020-02-29T17:01:24Z</dcterms:modified>
</cp:coreProperties>
</file>